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1" r:id="rId3"/>
    <p:sldId id="258" r:id="rId4"/>
    <p:sldId id="262" r:id="rId5"/>
    <p:sldId id="263" r:id="rId6"/>
    <p:sldId id="264" r:id="rId7"/>
    <p:sldId id="265" r:id="rId8"/>
    <p:sldId id="260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F1170-40E3-4CDB-9F67-193992829251}" v="62" dt="2023-09-11T02:41:47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ina Madrigal Murillo" userId="bc89e812a8d50f8a" providerId="LiveId" clId="{6D7F1170-40E3-4CDB-9F67-193992829251}"/>
    <pc:docChg chg="custSel modSld">
      <pc:chgData name="Celina Madrigal Murillo" userId="bc89e812a8d50f8a" providerId="LiveId" clId="{6D7F1170-40E3-4CDB-9F67-193992829251}" dt="2023-09-11T02:41:47.883" v="260"/>
      <pc:docMkLst>
        <pc:docMk/>
      </pc:docMkLst>
      <pc:sldChg chg="addSp delSp modSp mod modTransition delAnim modAnim modNotesTx">
        <pc:chgData name="Celina Madrigal Murillo" userId="bc89e812a8d50f8a" providerId="LiveId" clId="{6D7F1170-40E3-4CDB-9F67-193992829251}" dt="2023-09-11T02:24:12.736" v="32"/>
        <pc:sldMkLst>
          <pc:docMk/>
          <pc:sldMk cId="1487700712" sldId="256"/>
        </pc:sldMkLst>
        <pc:picChg chg="add del mod">
          <ac:chgData name="Celina Madrigal Murillo" userId="bc89e812a8d50f8a" providerId="LiveId" clId="{6D7F1170-40E3-4CDB-9F67-193992829251}" dt="2023-09-11T02:07:59.011" v="1" actId="478"/>
          <ac:picMkLst>
            <pc:docMk/>
            <pc:sldMk cId="1487700712" sldId="256"/>
            <ac:picMk id="8" creationId="{A06122FB-38C3-A6C3-CF2A-A96465FF6F61}"/>
          </ac:picMkLst>
        </pc:picChg>
        <pc:picChg chg="add del mod">
          <ac:chgData name="Celina Madrigal Murillo" userId="bc89e812a8d50f8a" providerId="LiveId" clId="{6D7F1170-40E3-4CDB-9F67-193992829251}" dt="2023-09-11T02:10:04.460" v="6"/>
          <ac:picMkLst>
            <pc:docMk/>
            <pc:sldMk cId="1487700712" sldId="256"/>
            <ac:picMk id="12" creationId="{D5D4E4A5-AF8D-347C-0A9E-D7C06A83734E}"/>
          </ac:picMkLst>
        </pc:picChg>
        <pc:picChg chg="add del mod">
          <ac:chgData name="Celina Madrigal Murillo" userId="bc89e812a8d50f8a" providerId="LiveId" clId="{6D7F1170-40E3-4CDB-9F67-193992829251}" dt="2023-09-11T02:23:52.720" v="31"/>
          <ac:picMkLst>
            <pc:docMk/>
            <pc:sldMk cId="1487700712" sldId="256"/>
            <ac:picMk id="13" creationId="{B19F5859-6653-E2EB-C260-A54D15059CA8}"/>
          </ac:picMkLst>
        </pc:picChg>
        <pc:picChg chg="add del mod ord">
          <ac:chgData name="Celina Madrigal Murillo" userId="bc89e812a8d50f8a" providerId="LiveId" clId="{6D7F1170-40E3-4CDB-9F67-193992829251}" dt="2023-09-11T02:24:12.736" v="32"/>
          <ac:picMkLst>
            <pc:docMk/>
            <pc:sldMk cId="1487700712" sldId="256"/>
            <ac:picMk id="26" creationId="{91718483-B4A4-F4FE-C217-21CE258BC4BE}"/>
          </ac:picMkLst>
        </pc:picChg>
        <pc:picChg chg="add mod">
          <ac:chgData name="Celina Madrigal Murillo" userId="bc89e812a8d50f8a" providerId="LiveId" clId="{6D7F1170-40E3-4CDB-9F67-193992829251}" dt="2023-09-11T02:24:12.736" v="32"/>
          <ac:picMkLst>
            <pc:docMk/>
            <pc:sldMk cId="1487700712" sldId="256"/>
            <ac:picMk id="27" creationId="{17414A1A-3A40-751B-003B-CFDCF5C5AEF4}"/>
          </ac:picMkLst>
        </pc:picChg>
      </pc:sldChg>
      <pc:sldChg chg="addSp delSp modSp mod modTransition modAnim">
        <pc:chgData name="Celina Madrigal Murillo" userId="bc89e812a8d50f8a" providerId="LiveId" clId="{6D7F1170-40E3-4CDB-9F67-193992829251}" dt="2023-09-11T02:33:39.144" v="225"/>
        <pc:sldMkLst>
          <pc:docMk/>
          <pc:sldMk cId="497607547" sldId="258"/>
        </pc:sldMkLst>
        <pc:spChg chg="mod">
          <ac:chgData name="Celina Madrigal Murillo" userId="bc89e812a8d50f8a" providerId="LiveId" clId="{6D7F1170-40E3-4CDB-9F67-193992829251}" dt="2023-09-11T02:30:13.510" v="190" actId="20577"/>
          <ac:spMkLst>
            <pc:docMk/>
            <pc:sldMk cId="497607547" sldId="258"/>
            <ac:spMk id="4" creationId="{4865E186-D715-35BE-DCB3-8CF16B6759DF}"/>
          </ac:spMkLst>
        </pc:spChg>
        <pc:picChg chg="add del mod">
          <ac:chgData name="Celina Madrigal Murillo" userId="bc89e812a8d50f8a" providerId="LiveId" clId="{6D7F1170-40E3-4CDB-9F67-193992829251}" dt="2023-09-11T02:14:43.874" v="13"/>
          <ac:picMkLst>
            <pc:docMk/>
            <pc:sldMk cId="497607547" sldId="258"/>
            <ac:picMk id="8" creationId="{1D9C7F10-04F4-07B6-75CA-567E84C82508}"/>
          </ac:picMkLst>
        </pc:picChg>
        <pc:picChg chg="add del mod ord">
          <ac:chgData name="Celina Madrigal Murillo" userId="bc89e812a8d50f8a" providerId="LiveId" clId="{6D7F1170-40E3-4CDB-9F67-193992829251}" dt="2023-09-11T02:14:50.495" v="14"/>
          <ac:picMkLst>
            <pc:docMk/>
            <pc:sldMk cId="497607547" sldId="258"/>
            <ac:picMk id="11" creationId="{44F046ED-537C-87D6-FF88-96B224EEEAD0}"/>
          </ac:picMkLst>
        </pc:picChg>
        <pc:picChg chg="add del mod">
          <ac:chgData name="Celina Madrigal Murillo" userId="bc89e812a8d50f8a" providerId="LiveId" clId="{6D7F1170-40E3-4CDB-9F67-193992829251}" dt="2023-09-11T02:14:51.836" v="16"/>
          <ac:picMkLst>
            <pc:docMk/>
            <pc:sldMk cId="497607547" sldId="258"/>
            <ac:picMk id="12" creationId="{C9075AE4-BBE4-B100-CAD3-5E49C61F355A}"/>
          </ac:picMkLst>
        </pc:picChg>
        <pc:picChg chg="add del mod ord">
          <ac:chgData name="Celina Madrigal Murillo" userId="bc89e812a8d50f8a" providerId="LiveId" clId="{6D7F1170-40E3-4CDB-9F67-193992829251}" dt="2023-09-11T02:15:27.947" v="17"/>
          <ac:picMkLst>
            <pc:docMk/>
            <pc:sldMk cId="497607547" sldId="258"/>
            <ac:picMk id="16" creationId="{DA2AD7FC-4CAB-320F-3A51-2DB50BBBEA04}"/>
          </ac:picMkLst>
        </pc:picChg>
        <pc:picChg chg="add del mod">
          <ac:chgData name="Celina Madrigal Murillo" userId="bc89e812a8d50f8a" providerId="LiveId" clId="{6D7F1170-40E3-4CDB-9F67-193992829251}" dt="2023-09-11T02:28:02.784" v="118"/>
          <ac:picMkLst>
            <pc:docMk/>
            <pc:sldMk cId="497607547" sldId="258"/>
            <ac:picMk id="17" creationId="{DA2C96B5-129D-909D-CBED-E6C11D9027BF}"/>
          </ac:picMkLst>
        </pc:picChg>
        <pc:picChg chg="add del mod ord">
          <ac:chgData name="Celina Madrigal Murillo" userId="bc89e812a8d50f8a" providerId="LiveId" clId="{6D7F1170-40E3-4CDB-9F67-193992829251}" dt="2023-09-11T02:28:14.932" v="119"/>
          <ac:picMkLst>
            <pc:docMk/>
            <pc:sldMk cId="497607547" sldId="258"/>
            <ac:picMk id="27" creationId="{6E0CE43C-1F93-E8B7-B4E6-1A9B508E5640}"/>
          </ac:picMkLst>
        </pc:picChg>
        <pc:picChg chg="add del mod">
          <ac:chgData name="Celina Madrigal Murillo" userId="bc89e812a8d50f8a" providerId="LiveId" clId="{6D7F1170-40E3-4CDB-9F67-193992829251}" dt="2023-09-11T02:31:50.825" v="218"/>
          <ac:picMkLst>
            <pc:docMk/>
            <pc:sldMk cId="497607547" sldId="258"/>
            <ac:picMk id="28" creationId="{062A4BA0-F66F-D2FC-A5B3-C9C6C709364F}"/>
          </ac:picMkLst>
        </pc:picChg>
        <pc:picChg chg="add del mod ord">
          <ac:chgData name="Celina Madrigal Murillo" userId="bc89e812a8d50f8a" providerId="LiveId" clId="{6D7F1170-40E3-4CDB-9F67-193992829251}" dt="2023-09-11T02:32:26.782" v="219"/>
          <ac:picMkLst>
            <pc:docMk/>
            <pc:sldMk cId="497607547" sldId="258"/>
            <ac:picMk id="33" creationId="{B80EB363-6923-5B30-79EC-96239A2BA9F8}"/>
          </ac:picMkLst>
        </pc:picChg>
        <pc:picChg chg="add del mod">
          <ac:chgData name="Celina Madrigal Murillo" userId="bc89e812a8d50f8a" providerId="LiveId" clId="{6D7F1170-40E3-4CDB-9F67-193992829251}" dt="2023-09-11T02:32:57.767" v="221"/>
          <ac:picMkLst>
            <pc:docMk/>
            <pc:sldMk cId="497607547" sldId="258"/>
            <ac:picMk id="34" creationId="{12DBAD0F-21D9-A3C6-E39A-A7E64FD4BE2D}"/>
          </ac:picMkLst>
        </pc:picChg>
        <pc:picChg chg="add del mod ord">
          <ac:chgData name="Celina Madrigal Murillo" userId="bc89e812a8d50f8a" providerId="LiveId" clId="{6D7F1170-40E3-4CDB-9F67-193992829251}" dt="2023-09-11T02:33:04.201" v="222"/>
          <ac:picMkLst>
            <pc:docMk/>
            <pc:sldMk cId="497607547" sldId="258"/>
            <ac:picMk id="38" creationId="{6C20BBAE-BDC4-DF92-7FD2-EE55A289340B}"/>
          </ac:picMkLst>
        </pc:picChg>
        <pc:picChg chg="add del mod">
          <ac:chgData name="Celina Madrigal Murillo" userId="bc89e812a8d50f8a" providerId="LiveId" clId="{6D7F1170-40E3-4CDB-9F67-193992829251}" dt="2023-09-11T02:33:05.575" v="224"/>
          <ac:picMkLst>
            <pc:docMk/>
            <pc:sldMk cId="497607547" sldId="258"/>
            <ac:picMk id="39" creationId="{A158FE06-A351-DA7A-CD58-0E65DFD97A38}"/>
          </ac:picMkLst>
        </pc:picChg>
        <pc:picChg chg="add del mod ord">
          <ac:chgData name="Celina Madrigal Murillo" userId="bc89e812a8d50f8a" providerId="LiveId" clId="{6D7F1170-40E3-4CDB-9F67-193992829251}" dt="2023-09-11T02:33:39.144" v="225"/>
          <ac:picMkLst>
            <pc:docMk/>
            <pc:sldMk cId="497607547" sldId="258"/>
            <ac:picMk id="42" creationId="{BAA2465C-A7AB-5610-B1BA-C323F6C6B924}"/>
          </ac:picMkLst>
        </pc:picChg>
        <pc:picChg chg="add mod">
          <ac:chgData name="Celina Madrigal Murillo" userId="bc89e812a8d50f8a" providerId="LiveId" clId="{6D7F1170-40E3-4CDB-9F67-193992829251}" dt="2023-09-11T02:33:39.144" v="225"/>
          <ac:picMkLst>
            <pc:docMk/>
            <pc:sldMk cId="497607547" sldId="258"/>
            <ac:picMk id="43" creationId="{27BB96EE-875E-AED1-A8F5-2B492A03301F}"/>
          </ac:picMkLst>
        </pc:picChg>
      </pc:sldChg>
      <pc:sldChg chg="addSp delSp modSp mod modTransition modAnim">
        <pc:chgData name="Celina Madrigal Murillo" userId="bc89e812a8d50f8a" providerId="LiveId" clId="{6D7F1170-40E3-4CDB-9F67-193992829251}" dt="2023-09-11T02:41:47.883" v="260"/>
        <pc:sldMkLst>
          <pc:docMk/>
          <pc:sldMk cId="3501347425" sldId="260"/>
        </pc:sldMkLst>
        <pc:picChg chg="add del mod">
          <ac:chgData name="Celina Madrigal Murillo" userId="bc89e812a8d50f8a" providerId="LiveId" clId="{6D7F1170-40E3-4CDB-9F67-193992829251}" dt="2023-09-11T02:41:38.992" v="259"/>
          <ac:picMkLst>
            <pc:docMk/>
            <pc:sldMk cId="3501347425" sldId="260"/>
            <ac:picMk id="20" creationId="{3A5614E7-5CBC-369D-DF27-1AA49EDCE4C5}"/>
          </ac:picMkLst>
        </pc:picChg>
        <pc:picChg chg="add del mod ord">
          <ac:chgData name="Celina Madrigal Murillo" userId="bc89e812a8d50f8a" providerId="LiveId" clId="{6D7F1170-40E3-4CDB-9F67-193992829251}" dt="2023-09-11T02:41:47.883" v="260"/>
          <ac:picMkLst>
            <pc:docMk/>
            <pc:sldMk cId="3501347425" sldId="260"/>
            <ac:picMk id="23" creationId="{87A24B62-5C04-3305-86E9-8E86A231A94B}"/>
          </ac:picMkLst>
        </pc:picChg>
        <pc:picChg chg="add mod">
          <ac:chgData name="Celina Madrigal Murillo" userId="bc89e812a8d50f8a" providerId="LiveId" clId="{6D7F1170-40E3-4CDB-9F67-193992829251}" dt="2023-09-11T02:41:47.883" v="260"/>
          <ac:picMkLst>
            <pc:docMk/>
            <pc:sldMk cId="3501347425" sldId="260"/>
            <ac:picMk id="24" creationId="{1F95682E-D651-846A-1762-A7E4A68CFD55}"/>
          </ac:picMkLst>
        </pc:picChg>
      </pc:sldChg>
      <pc:sldChg chg="addSp delSp modSp mod modTransition modAnim modNotesTx">
        <pc:chgData name="Celina Madrigal Murillo" userId="bc89e812a8d50f8a" providerId="LiveId" clId="{6D7F1170-40E3-4CDB-9F67-193992829251}" dt="2023-09-11T02:29:59.919" v="185"/>
        <pc:sldMkLst>
          <pc:docMk/>
          <pc:sldMk cId="3169134448" sldId="261"/>
        </pc:sldMkLst>
        <pc:picChg chg="add del mod">
          <ac:chgData name="Celina Madrigal Murillo" userId="bc89e812a8d50f8a" providerId="LiveId" clId="{6D7F1170-40E3-4CDB-9F67-193992829251}" dt="2023-09-11T02:12:33.067" v="9"/>
          <ac:picMkLst>
            <pc:docMk/>
            <pc:sldMk cId="3169134448" sldId="261"/>
            <ac:picMk id="10" creationId="{E2CBEE09-A7E3-11B2-3BD0-ABB8723C08DE}"/>
          </ac:picMkLst>
        </pc:picChg>
        <pc:picChg chg="add del mod ord">
          <ac:chgData name="Celina Madrigal Murillo" userId="bc89e812a8d50f8a" providerId="LiveId" clId="{6D7F1170-40E3-4CDB-9F67-193992829251}" dt="2023-09-11T02:13:19.976" v="10"/>
          <ac:picMkLst>
            <pc:docMk/>
            <pc:sldMk cId="3169134448" sldId="261"/>
            <ac:picMk id="13" creationId="{B275C9A4-20C9-F593-22F2-AC28DAA233B9}"/>
          </ac:picMkLst>
        </pc:picChg>
        <pc:picChg chg="add del mod">
          <ac:chgData name="Celina Madrigal Murillo" userId="bc89e812a8d50f8a" providerId="LiveId" clId="{6D7F1170-40E3-4CDB-9F67-193992829251}" dt="2023-09-11T02:25:21.561" v="34"/>
          <ac:picMkLst>
            <pc:docMk/>
            <pc:sldMk cId="3169134448" sldId="261"/>
            <ac:picMk id="14" creationId="{968685B1-0CE3-FEE5-9616-9F701A798092}"/>
          </ac:picMkLst>
        </pc:picChg>
        <pc:picChg chg="add del mod ord">
          <ac:chgData name="Celina Madrigal Murillo" userId="bc89e812a8d50f8a" providerId="LiveId" clId="{6D7F1170-40E3-4CDB-9F67-193992829251}" dt="2023-09-11T02:25:43.557" v="35"/>
          <ac:picMkLst>
            <pc:docMk/>
            <pc:sldMk cId="3169134448" sldId="261"/>
            <ac:picMk id="26" creationId="{479613E3-A824-2853-9628-DB455200A1D9}"/>
          </ac:picMkLst>
        </pc:picChg>
        <pc:picChg chg="add del mod">
          <ac:chgData name="Celina Madrigal Murillo" userId="bc89e812a8d50f8a" providerId="LiveId" clId="{6D7F1170-40E3-4CDB-9F67-193992829251}" dt="2023-09-11T02:26:56.782" v="115"/>
          <ac:picMkLst>
            <pc:docMk/>
            <pc:sldMk cId="3169134448" sldId="261"/>
            <ac:picMk id="27" creationId="{B1C1BF24-C6FB-39CA-2BCB-A65B4E1E6F0A}"/>
          </ac:picMkLst>
        </pc:picChg>
        <pc:picChg chg="add del mod ord">
          <ac:chgData name="Celina Madrigal Murillo" userId="bc89e812a8d50f8a" providerId="LiveId" clId="{6D7F1170-40E3-4CDB-9F67-193992829251}" dt="2023-09-11T02:27:17.366" v="116"/>
          <ac:picMkLst>
            <pc:docMk/>
            <pc:sldMk cId="3169134448" sldId="261"/>
            <ac:picMk id="31" creationId="{AED09F6B-17F8-9309-2CCA-9E6D2EB53D4C}"/>
          </ac:picMkLst>
        </pc:picChg>
        <pc:picChg chg="add del mod">
          <ac:chgData name="Celina Madrigal Murillo" userId="bc89e812a8d50f8a" providerId="LiveId" clId="{6D7F1170-40E3-4CDB-9F67-193992829251}" dt="2023-09-11T02:29:35" v="184"/>
          <ac:picMkLst>
            <pc:docMk/>
            <pc:sldMk cId="3169134448" sldId="261"/>
            <ac:picMk id="1024" creationId="{AF8C27AD-955E-D119-DC12-0230C1CC16D5}"/>
          </ac:picMkLst>
        </pc:picChg>
        <pc:picChg chg="add del mod ord">
          <ac:chgData name="Celina Madrigal Murillo" userId="bc89e812a8d50f8a" providerId="LiveId" clId="{6D7F1170-40E3-4CDB-9F67-193992829251}" dt="2023-09-11T02:29:59.919" v="185"/>
          <ac:picMkLst>
            <pc:docMk/>
            <pc:sldMk cId="3169134448" sldId="261"/>
            <ac:picMk id="1030" creationId="{A99E5A1D-3ECE-4217-C7AA-A35EF3448D50}"/>
          </ac:picMkLst>
        </pc:picChg>
        <pc:picChg chg="add mod">
          <ac:chgData name="Celina Madrigal Murillo" userId="bc89e812a8d50f8a" providerId="LiveId" clId="{6D7F1170-40E3-4CDB-9F67-193992829251}" dt="2023-09-11T02:29:59.919" v="185"/>
          <ac:picMkLst>
            <pc:docMk/>
            <pc:sldMk cId="3169134448" sldId="261"/>
            <ac:picMk id="1031" creationId="{F5283C23-A533-3F4B-146C-5DE9C95D8A77}"/>
          </ac:picMkLst>
        </pc:picChg>
        <pc:picChg chg="del">
          <ac:chgData name="Celina Madrigal Murillo" userId="bc89e812a8d50f8a" providerId="LiveId" clId="{6D7F1170-40E3-4CDB-9F67-193992829251}" dt="2023-09-11T02:28:46.197" v="120" actId="478"/>
          <ac:picMkLst>
            <pc:docMk/>
            <pc:sldMk cId="3169134448" sldId="261"/>
            <ac:picMk id="1038" creationId="{E9974B8A-F1AF-8C91-E017-878DE19C3DC1}"/>
          </ac:picMkLst>
        </pc:picChg>
        <pc:picChg chg="mod">
          <ac:chgData name="Celina Madrigal Murillo" userId="bc89e812a8d50f8a" providerId="LiveId" clId="{6D7F1170-40E3-4CDB-9F67-193992829251}" dt="2023-09-11T02:28:48.109" v="121" actId="1076"/>
          <ac:picMkLst>
            <pc:docMk/>
            <pc:sldMk cId="3169134448" sldId="261"/>
            <ac:picMk id="1040" creationId="{019FE547-DB88-AABD-7C37-04F2661C139D}"/>
          </ac:picMkLst>
        </pc:picChg>
      </pc:sldChg>
      <pc:sldChg chg="addSp delSp modSp mod modTransition modAnim">
        <pc:chgData name="Celina Madrigal Murillo" userId="bc89e812a8d50f8a" providerId="LiveId" clId="{6D7F1170-40E3-4CDB-9F67-193992829251}" dt="2023-09-11T02:30:21.319" v="193" actId="20577"/>
        <pc:sldMkLst>
          <pc:docMk/>
          <pc:sldMk cId="885920066" sldId="262"/>
        </pc:sldMkLst>
        <pc:spChg chg="mod">
          <ac:chgData name="Celina Madrigal Murillo" userId="bc89e812a8d50f8a" providerId="LiveId" clId="{6D7F1170-40E3-4CDB-9F67-193992829251}" dt="2023-09-11T02:30:21.319" v="193" actId="20577"/>
          <ac:spMkLst>
            <pc:docMk/>
            <pc:sldMk cId="885920066" sldId="262"/>
            <ac:spMk id="4" creationId="{2C0AEDB9-64CC-D069-635D-AD90614E6A09}"/>
          </ac:spMkLst>
        </pc:spChg>
        <pc:picChg chg="add del mod">
          <ac:chgData name="Celina Madrigal Murillo" userId="bc89e812a8d50f8a" providerId="LiveId" clId="{6D7F1170-40E3-4CDB-9F67-193992829251}" dt="2023-09-11T02:17:08.768" v="20"/>
          <ac:picMkLst>
            <pc:docMk/>
            <pc:sldMk cId="885920066" sldId="262"/>
            <ac:picMk id="9" creationId="{1ABC2C42-954D-4733-BD91-BC6E511720AB}"/>
          </ac:picMkLst>
        </pc:picChg>
        <pc:picChg chg="add del mod ord">
          <ac:chgData name="Celina Madrigal Murillo" userId="bc89e812a8d50f8a" providerId="LiveId" clId="{6D7F1170-40E3-4CDB-9F67-193992829251}" dt="2023-09-11T02:17:16.540" v="21"/>
          <ac:picMkLst>
            <pc:docMk/>
            <pc:sldMk cId="885920066" sldId="262"/>
            <ac:picMk id="14" creationId="{AD7EBF56-783F-6BD3-1038-58C7F57D2CA9}"/>
          </ac:picMkLst>
        </pc:picChg>
        <pc:picChg chg="add del mod">
          <ac:chgData name="Celina Madrigal Murillo" userId="bc89e812a8d50f8a" providerId="LiveId" clId="{6D7F1170-40E3-4CDB-9F67-193992829251}" dt="2023-09-11T02:17:17.891" v="23"/>
          <ac:picMkLst>
            <pc:docMk/>
            <pc:sldMk cId="885920066" sldId="262"/>
            <ac:picMk id="15" creationId="{11CF5A61-B622-06D8-3BAD-48FEF242E804}"/>
          </ac:picMkLst>
        </pc:picChg>
        <pc:picChg chg="add del mod ord">
          <ac:chgData name="Celina Madrigal Murillo" userId="bc89e812a8d50f8a" providerId="LiveId" clId="{6D7F1170-40E3-4CDB-9F67-193992829251}" dt="2023-09-11T02:17:49.119" v="24"/>
          <ac:picMkLst>
            <pc:docMk/>
            <pc:sldMk cId="885920066" sldId="262"/>
            <ac:picMk id="18" creationId="{442E269E-8EF1-6058-FE5A-0DF78FB7A776}"/>
          </ac:picMkLst>
        </pc:picChg>
        <pc:picChg chg="add del mod">
          <ac:chgData name="Celina Madrigal Murillo" userId="bc89e812a8d50f8a" providerId="LiveId" clId="{6D7F1170-40E3-4CDB-9F67-193992829251}" dt="2023-09-11T02:18:15.356" v="26"/>
          <ac:picMkLst>
            <pc:docMk/>
            <pc:sldMk cId="885920066" sldId="262"/>
            <ac:picMk id="19" creationId="{1C664027-D6EF-2D61-1651-732D0C068C69}"/>
          </ac:picMkLst>
        </pc:picChg>
        <pc:picChg chg="add del mod ord">
          <ac:chgData name="Celina Madrigal Murillo" userId="bc89e812a8d50f8a" providerId="LiveId" clId="{6D7F1170-40E3-4CDB-9F67-193992829251}" dt="2023-09-11T02:18:45.381" v="27"/>
          <ac:picMkLst>
            <pc:docMk/>
            <pc:sldMk cId="885920066" sldId="262"/>
            <ac:picMk id="23" creationId="{8B4EB3C8-F12F-726D-01FC-3A31D8D1B70E}"/>
          </ac:picMkLst>
        </pc:picChg>
        <pc:picChg chg="add mod">
          <ac:chgData name="Celina Madrigal Murillo" userId="bc89e812a8d50f8a" providerId="LiveId" clId="{6D7F1170-40E3-4CDB-9F67-193992829251}" dt="2023-09-11T02:18:45.381" v="27"/>
          <ac:picMkLst>
            <pc:docMk/>
            <pc:sldMk cId="885920066" sldId="262"/>
            <ac:picMk id="24" creationId="{5576C01B-22A6-B4B8-05D8-73078E8F25A7}"/>
          </ac:picMkLst>
        </pc:picChg>
      </pc:sldChg>
      <pc:sldChg chg="addSp delSp modSp mod modTransition modAnim">
        <pc:chgData name="Celina Madrigal Murillo" userId="bc89e812a8d50f8a" providerId="LiveId" clId="{6D7F1170-40E3-4CDB-9F67-193992829251}" dt="2023-09-11T02:39:08.601" v="252"/>
        <pc:sldMkLst>
          <pc:docMk/>
          <pc:sldMk cId="1158980689" sldId="263"/>
        </pc:sldMkLst>
        <pc:spChg chg="mod">
          <ac:chgData name="Celina Madrigal Murillo" userId="bc89e812a8d50f8a" providerId="LiveId" clId="{6D7F1170-40E3-4CDB-9F67-193992829251}" dt="2023-09-11T02:30:33.711" v="207" actId="20577"/>
          <ac:spMkLst>
            <pc:docMk/>
            <pc:sldMk cId="1158980689" sldId="263"/>
            <ac:spMk id="3" creationId="{57929949-1002-80EB-451D-046DFCC19797}"/>
          </ac:spMkLst>
        </pc:spChg>
        <pc:picChg chg="add del mod">
          <ac:chgData name="Celina Madrigal Murillo" userId="bc89e812a8d50f8a" providerId="LiveId" clId="{6D7F1170-40E3-4CDB-9F67-193992829251}" dt="2023-09-11T02:35:06.434" v="227"/>
          <ac:picMkLst>
            <pc:docMk/>
            <pc:sldMk cId="1158980689" sldId="263"/>
            <ac:picMk id="12" creationId="{20F187E3-D3BA-22A3-743C-D20A3AD46BEB}"/>
          </ac:picMkLst>
        </pc:picChg>
        <pc:picChg chg="add del mod ord">
          <ac:chgData name="Celina Madrigal Murillo" userId="bc89e812a8d50f8a" providerId="LiveId" clId="{6D7F1170-40E3-4CDB-9F67-193992829251}" dt="2023-09-11T02:35:33.022" v="228"/>
          <ac:picMkLst>
            <pc:docMk/>
            <pc:sldMk cId="1158980689" sldId="263"/>
            <ac:picMk id="25" creationId="{F16ABA67-516C-3319-904D-D728AA406713}"/>
          </ac:picMkLst>
        </pc:picChg>
        <pc:picChg chg="add del mod">
          <ac:chgData name="Celina Madrigal Murillo" userId="bc89e812a8d50f8a" providerId="LiveId" clId="{6D7F1170-40E3-4CDB-9F67-193992829251}" dt="2023-09-11T02:35:55.839" v="230"/>
          <ac:picMkLst>
            <pc:docMk/>
            <pc:sldMk cId="1158980689" sldId="263"/>
            <ac:picMk id="26" creationId="{35F0DF27-1F1B-E7BE-EACA-BEFDD365419F}"/>
          </ac:picMkLst>
        </pc:picChg>
        <pc:picChg chg="add del mod ord">
          <ac:chgData name="Celina Madrigal Murillo" userId="bc89e812a8d50f8a" providerId="LiveId" clId="{6D7F1170-40E3-4CDB-9F67-193992829251}" dt="2023-09-11T02:36:03.212" v="231"/>
          <ac:picMkLst>
            <pc:docMk/>
            <pc:sldMk cId="1158980689" sldId="263"/>
            <ac:picMk id="30" creationId="{D57F643C-D82F-648E-483A-615422F09107}"/>
          </ac:picMkLst>
        </pc:picChg>
        <pc:picChg chg="add del mod">
          <ac:chgData name="Celina Madrigal Murillo" userId="bc89e812a8d50f8a" providerId="LiveId" clId="{6D7F1170-40E3-4CDB-9F67-193992829251}" dt="2023-09-11T02:36:03.974" v="233"/>
          <ac:picMkLst>
            <pc:docMk/>
            <pc:sldMk cId="1158980689" sldId="263"/>
            <ac:picMk id="31" creationId="{E84C7756-7C94-E8F8-35A2-CD60BA95A128}"/>
          </ac:picMkLst>
        </pc:picChg>
        <pc:picChg chg="add del mod ord">
          <ac:chgData name="Celina Madrigal Murillo" userId="bc89e812a8d50f8a" providerId="LiveId" clId="{6D7F1170-40E3-4CDB-9F67-193992829251}" dt="2023-09-11T02:36:29.377" v="234"/>
          <ac:picMkLst>
            <pc:docMk/>
            <pc:sldMk cId="1158980689" sldId="263"/>
            <ac:picMk id="2051" creationId="{BB141DD1-A35F-9E4B-7DE9-525D0DB5AC9C}"/>
          </ac:picMkLst>
        </pc:picChg>
        <pc:picChg chg="add del mod">
          <ac:chgData name="Celina Madrigal Murillo" userId="bc89e812a8d50f8a" providerId="LiveId" clId="{6D7F1170-40E3-4CDB-9F67-193992829251}" dt="2023-09-11T02:36:31.372" v="236"/>
          <ac:picMkLst>
            <pc:docMk/>
            <pc:sldMk cId="1158980689" sldId="263"/>
            <ac:picMk id="2052" creationId="{12D9D490-DD10-C3F6-163C-1A17413C807A}"/>
          </ac:picMkLst>
        </pc:picChg>
        <pc:picChg chg="add del mod ord">
          <ac:chgData name="Celina Madrigal Murillo" userId="bc89e812a8d50f8a" providerId="LiveId" clId="{6D7F1170-40E3-4CDB-9F67-193992829251}" dt="2023-09-11T02:36:41.393" v="237"/>
          <ac:picMkLst>
            <pc:docMk/>
            <pc:sldMk cId="1158980689" sldId="263"/>
            <ac:picMk id="2055" creationId="{A80A2579-71D8-C5E9-898A-E5EAA56F6997}"/>
          </ac:picMkLst>
        </pc:picChg>
        <pc:picChg chg="add del mod">
          <ac:chgData name="Celina Madrigal Murillo" userId="bc89e812a8d50f8a" providerId="LiveId" clId="{6D7F1170-40E3-4CDB-9F67-193992829251}" dt="2023-09-11T02:36:42.489" v="239"/>
          <ac:picMkLst>
            <pc:docMk/>
            <pc:sldMk cId="1158980689" sldId="263"/>
            <ac:picMk id="2056" creationId="{BECE13E5-CEE7-73B6-BAFF-822961AD6A04}"/>
          </ac:picMkLst>
        </pc:picChg>
        <pc:picChg chg="add del mod ord">
          <ac:chgData name="Celina Madrigal Murillo" userId="bc89e812a8d50f8a" providerId="LiveId" clId="{6D7F1170-40E3-4CDB-9F67-193992829251}" dt="2023-09-11T02:37:09.554" v="240"/>
          <ac:picMkLst>
            <pc:docMk/>
            <pc:sldMk cId="1158980689" sldId="263"/>
            <ac:picMk id="2059" creationId="{4CBE707E-EFCD-860C-CDE0-0BCDDFCADEFF}"/>
          </ac:picMkLst>
        </pc:picChg>
        <pc:picChg chg="add del mod">
          <ac:chgData name="Celina Madrigal Murillo" userId="bc89e812a8d50f8a" providerId="LiveId" clId="{6D7F1170-40E3-4CDB-9F67-193992829251}" dt="2023-09-11T02:37:10.713" v="242"/>
          <ac:picMkLst>
            <pc:docMk/>
            <pc:sldMk cId="1158980689" sldId="263"/>
            <ac:picMk id="2060" creationId="{B19ED72A-7F0F-9DC7-FE3D-41DE58184261}"/>
          </ac:picMkLst>
        </pc:picChg>
        <pc:picChg chg="add del mod ord">
          <ac:chgData name="Celina Madrigal Murillo" userId="bc89e812a8d50f8a" providerId="LiveId" clId="{6D7F1170-40E3-4CDB-9F67-193992829251}" dt="2023-09-11T02:37:16.935" v="243"/>
          <ac:picMkLst>
            <pc:docMk/>
            <pc:sldMk cId="1158980689" sldId="263"/>
            <ac:picMk id="2063" creationId="{AB797677-3448-F12A-1508-29165397B2D5}"/>
          </ac:picMkLst>
        </pc:picChg>
        <pc:picChg chg="add del mod">
          <ac:chgData name="Celina Madrigal Murillo" userId="bc89e812a8d50f8a" providerId="LiveId" clId="{6D7F1170-40E3-4CDB-9F67-193992829251}" dt="2023-09-11T02:37:23.030" v="245"/>
          <ac:picMkLst>
            <pc:docMk/>
            <pc:sldMk cId="1158980689" sldId="263"/>
            <ac:picMk id="2064" creationId="{DE923103-7D61-E4D3-8093-61636DEDAC6A}"/>
          </ac:picMkLst>
        </pc:picChg>
        <pc:picChg chg="add del mod ord">
          <ac:chgData name="Celina Madrigal Murillo" userId="bc89e812a8d50f8a" providerId="LiveId" clId="{6D7F1170-40E3-4CDB-9F67-193992829251}" dt="2023-09-11T02:37:32.526" v="246"/>
          <ac:picMkLst>
            <pc:docMk/>
            <pc:sldMk cId="1158980689" sldId="263"/>
            <ac:picMk id="2067" creationId="{1BB8413F-532F-D583-F776-D8BAE078973B}"/>
          </ac:picMkLst>
        </pc:picChg>
        <pc:picChg chg="add del mod">
          <ac:chgData name="Celina Madrigal Murillo" userId="bc89e812a8d50f8a" providerId="LiveId" clId="{6D7F1170-40E3-4CDB-9F67-193992829251}" dt="2023-09-11T02:38:13.596" v="248"/>
          <ac:picMkLst>
            <pc:docMk/>
            <pc:sldMk cId="1158980689" sldId="263"/>
            <ac:picMk id="2068" creationId="{773B7092-02E4-05FE-1F56-A1E1213926CD}"/>
          </ac:picMkLst>
        </pc:picChg>
        <pc:picChg chg="add del mod ord">
          <ac:chgData name="Celina Madrigal Murillo" userId="bc89e812a8d50f8a" providerId="LiveId" clId="{6D7F1170-40E3-4CDB-9F67-193992829251}" dt="2023-09-11T02:38:21.474" v="249"/>
          <ac:picMkLst>
            <pc:docMk/>
            <pc:sldMk cId="1158980689" sldId="263"/>
            <ac:picMk id="2071" creationId="{EC3D6802-13EB-246D-0211-BACBE6BFC3DE}"/>
          </ac:picMkLst>
        </pc:picChg>
        <pc:picChg chg="add del mod">
          <ac:chgData name="Celina Madrigal Murillo" userId="bc89e812a8d50f8a" providerId="LiveId" clId="{6D7F1170-40E3-4CDB-9F67-193992829251}" dt="2023-09-11T02:38:38.993" v="251"/>
          <ac:picMkLst>
            <pc:docMk/>
            <pc:sldMk cId="1158980689" sldId="263"/>
            <ac:picMk id="2072" creationId="{5216F459-5B82-6D2C-BC4F-CBFD39DA5533}"/>
          </ac:picMkLst>
        </pc:picChg>
        <pc:picChg chg="add del mod ord">
          <ac:chgData name="Celina Madrigal Murillo" userId="bc89e812a8d50f8a" providerId="LiveId" clId="{6D7F1170-40E3-4CDB-9F67-193992829251}" dt="2023-09-11T02:39:08.601" v="252"/>
          <ac:picMkLst>
            <pc:docMk/>
            <pc:sldMk cId="1158980689" sldId="263"/>
            <ac:picMk id="2075" creationId="{215C9EF0-DA83-AE07-878F-262449684F51}"/>
          </ac:picMkLst>
        </pc:picChg>
        <pc:picChg chg="add mod">
          <ac:chgData name="Celina Madrigal Murillo" userId="bc89e812a8d50f8a" providerId="LiveId" clId="{6D7F1170-40E3-4CDB-9F67-193992829251}" dt="2023-09-11T02:39:08.601" v="252"/>
          <ac:picMkLst>
            <pc:docMk/>
            <pc:sldMk cId="1158980689" sldId="263"/>
            <ac:picMk id="2076" creationId="{F9328BF0-BD2C-587D-5748-ACAABD874405}"/>
          </ac:picMkLst>
        </pc:picChg>
      </pc:sldChg>
      <pc:sldChg chg="addSp modSp mod">
        <pc:chgData name="Celina Madrigal Murillo" userId="bc89e812a8d50f8a" providerId="LiveId" clId="{6D7F1170-40E3-4CDB-9F67-193992829251}" dt="2023-09-11T02:30:45.184" v="216" actId="20577"/>
        <pc:sldMkLst>
          <pc:docMk/>
          <pc:sldMk cId="2299109945" sldId="264"/>
        </pc:sldMkLst>
        <pc:spChg chg="mod">
          <ac:chgData name="Celina Madrigal Murillo" userId="bc89e812a8d50f8a" providerId="LiveId" clId="{6D7F1170-40E3-4CDB-9F67-193992829251}" dt="2023-09-11T02:30:45.184" v="216" actId="20577"/>
          <ac:spMkLst>
            <pc:docMk/>
            <pc:sldMk cId="2299109945" sldId="264"/>
            <ac:spMk id="4" creationId="{95EDA7FD-02B2-DC23-C30B-D4CB6F44F3F6}"/>
          </ac:spMkLst>
        </pc:spChg>
        <pc:picChg chg="add mod">
          <ac:chgData name="Celina Madrigal Murillo" userId="bc89e812a8d50f8a" providerId="LiveId" clId="{6D7F1170-40E3-4CDB-9F67-193992829251}" dt="2023-09-11T02:22:57.711" v="29"/>
          <ac:picMkLst>
            <pc:docMk/>
            <pc:sldMk cId="2299109945" sldId="264"/>
            <ac:picMk id="10" creationId="{A29DF3F8-36D0-AB2C-1F42-8867B9326A8F}"/>
          </ac:picMkLst>
        </pc:picChg>
      </pc:sldChg>
      <pc:sldChg chg="addSp delSp modSp mod modTransition modAnim">
        <pc:chgData name="Celina Madrigal Murillo" userId="bc89e812a8d50f8a" providerId="LiveId" clId="{6D7F1170-40E3-4CDB-9F67-193992829251}" dt="2023-09-11T02:41:11.545" v="256"/>
        <pc:sldMkLst>
          <pc:docMk/>
          <pc:sldMk cId="3459006923" sldId="265"/>
        </pc:sldMkLst>
        <pc:picChg chg="add del mod">
          <ac:chgData name="Celina Madrigal Murillo" userId="bc89e812a8d50f8a" providerId="LiveId" clId="{6D7F1170-40E3-4CDB-9F67-193992829251}" dt="2023-09-11T02:40:56.656" v="255"/>
          <ac:picMkLst>
            <pc:docMk/>
            <pc:sldMk cId="3459006923" sldId="265"/>
            <ac:picMk id="13" creationId="{15ABEC67-2C4E-E633-D48C-6B707B143094}"/>
          </ac:picMkLst>
        </pc:picChg>
        <pc:picChg chg="add del mod ord">
          <ac:chgData name="Celina Madrigal Murillo" userId="bc89e812a8d50f8a" providerId="LiveId" clId="{6D7F1170-40E3-4CDB-9F67-193992829251}" dt="2023-09-11T02:41:11.545" v="256"/>
          <ac:picMkLst>
            <pc:docMk/>
            <pc:sldMk cId="3459006923" sldId="265"/>
            <ac:picMk id="17" creationId="{866E789F-240D-CA1B-EC9E-4CC8391137B1}"/>
          </ac:picMkLst>
        </pc:picChg>
        <pc:picChg chg="add mod">
          <ac:chgData name="Celina Madrigal Murillo" userId="bc89e812a8d50f8a" providerId="LiveId" clId="{6D7F1170-40E3-4CDB-9F67-193992829251}" dt="2023-09-11T02:41:11.545" v="256"/>
          <ac:picMkLst>
            <pc:docMk/>
            <pc:sldMk cId="3459006923" sldId="265"/>
            <ac:picMk id="18" creationId="{63A3228C-809E-F458-8719-169D12EE70C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10/09/2023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Hola, mi nombre es Celina Madrigal y en este video hare la presentación de la propuesta del tema para el proyecto final del curso Inteligencia artificial y como podemos ver en el título de la presentación el proyecto que me gustaría desarrollar es un Generador de historias ilustradas</a:t>
            </a:r>
            <a:endParaRPr lang="es-C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Bueno como ya dije antes la propuesta sería un generador de historias ilustradas la cual </a:t>
            </a:r>
            <a:r>
              <a:rPr lang="es-CR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combina el lenguaje natural, la generación de imágenes y la traducción automática utilizando </a:t>
            </a:r>
            <a:r>
              <a:rPr lang="es-CR" sz="18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es-CR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R" sz="18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Stable</a:t>
            </a:r>
            <a:r>
              <a:rPr lang="es-CR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R" sz="18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diffusion</a:t>
            </a:r>
            <a:r>
              <a:rPr lang="es-CR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CR" sz="18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Deepl</a:t>
            </a:r>
            <a:r>
              <a:rPr lang="es-CR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 continuación, explicare un poco cada parte que compondría este proyecto.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47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96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10/09/2023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R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R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R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4600" dirty="0">
                <a:solidFill>
                  <a:schemeClr val="bg1"/>
                </a:solidFill>
              </a:rPr>
              <a:t>Generador de historias ilustradas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7CEBFF"/>
                </a:solidFill>
              </a:rPr>
              <a:t>Celina Madrigal Murillo   2020059364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7414A1A-3A40-751B-003B-CFDCF5C5A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09"/>
    </mc:Choice>
    <mc:Fallback>
      <p:transition spd="slow" advTm="1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Resumen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8120CD4-4A57-93FB-6187-66EC1253E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166" y="2502428"/>
            <a:ext cx="5422390" cy="3633047"/>
          </a:xfrm>
        </p:spPr>
        <p:txBody>
          <a:bodyPr>
            <a:normAutofit/>
          </a:bodyPr>
          <a:lstStyle/>
          <a:p>
            <a:r>
              <a:rPr lang="es-MX" sz="2800" dirty="0"/>
              <a:t>Lenguaje natural</a:t>
            </a:r>
          </a:p>
          <a:p>
            <a:r>
              <a:rPr lang="es-MX" sz="2800" dirty="0"/>
              <a:t>Generación de imágenes</a:t>
            </a:r>
          </a:p>
          <a:p>
            <a:r>
              <a:rPr lang="es-MX" sz="2800" dirty="0"/>
              <a:t>Traducción automática.</a:t>
            </a:r>
            <a:endParaRPr lang="es-CR" sz="2800" dirty="0"/>
          </a:p>
        </p:txBody>
      </p:sp>
      <p:pic>
        <p:nvPicPr>
          <p:cNvPr id="1034" name="Picture 10" descr="Qué es ChatGPT y por qué es importante para tu negocio?">
            <a:extLst>
              <a:ext uri="{FF2B5EF4-FFF2-40B4-BE49-F238E27FC236}">
                <a16:creationId xmlns:a16="http://schemas.microsoft.com/office/drawing/2014/main" id="{6908DA6A-2BA7-5A79-AD8A-BB8DF38806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20" y="1970086"/>
            <a:ext cx="2667807" cy="222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epL | F-Droid - Free and Open Source Android App Repository">
            <a:extLst>
              <a:ext uri="{FF2B5EF4-FFF2-40B4-BE49-F238E27FC236}">
                <a16:creationId xmlns:a16="http://schemas.microsoft.com/office/drawing/2014/main" id="{419A781F-8FF7-7BBF-8953-45389A30C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91" y="2047194"/>
            <a:ext cx="2335718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table Diffusion: What Is This AI Text-To-Image Model? | Typecast">
            <a:extLst>
              <a:ext uri="{FF2B5EF4-FFF2-40B4-BE49-F238E27FC236}">
                <a16:creationId xmlns:a16="http://schemas.microsoft.com/office/drawing/2014/main" id="{019FE547-DB88-AABD-7C37-04F2661C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499" y="4522107"/>
            <a:ext cx="3639456" cy="204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Audio 1030">
            <a:hlinkClick r:id="" action="ppaction://media"/>
            <a:extLst>
              <a:ext uri="{FF2B5EF4-FFF2-40B4-BE49-F238E27FC236}">
                <a16:creationId xmlns:a16="http://schemas.microsoft.com/office/drawing/2014/main" id="{F5283C23-A533-3F4B-146C-5DE9C95D8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913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74"/>
    </mc:Choice>
    <mc:Fallback>
      <p:transition spd="slow" advTm="2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Recopilación de los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65E186-D715-35BE-DCB3-8CF16B675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453" y="1612476"/>
            <a:ext cx="10503369" cy="3633047"/>
          </a:xfrm>
        </p:spPr>
        <p:txBody>
          <a:bodyPr/>
          <a:lstStyle/>
          <a:p>
            <a:r>
              <a:rPr lang="es-CR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usuarios proporcionarían una descripción breve con puntos claves como personajes, espacios o eventos importantes acerca de la historia que desean desarrollar.</a:t>
            </a:r>
            <a:endParaRPr lang="es-C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08F946F4-DF18-3F32-41EB-1485BFC9DC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750579" y="4696160"/>
            <a:ext cx="8395115" cy="1098726"/>
          </a:xfr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27BB96EE-875E-AED1-A8F5-2B492A033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38"/>
    </mc:Choice>
    <mc:Fallback>
      <p:transition spd="slow" advTm="30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290BB-009C-AD95-563F-A8721963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Expansión de la sinopsis</a:t>
            </a:r>
            <a:endParaRPr lang="es-CR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4CBF05E-7F27-71C4-8F1A-EBAC93329E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1191" y="2444516"/>
            <a:ext cx="4971311" cy="3113004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0AEDB9-64CC-D069-635D-AD90614E6A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CR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La plataforma utilizaría </a:t>
            </a:r>
            <a:r>
              <a:rPr lang="es-CR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ChatGPT</a:t>
            </a:r>
            <a:r>
              <a:rPr lang="es-CR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para expandir la sinopsis proporcionada por el usuario. </a:t>
            </a:r>
            <a:endParaRPr lang="es-CR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5576C01B-22A6-B4B8-05D8-73078E8F2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592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97"/>
    </mc:Choice>
    <mc:Fallback>
      <p:transition spd="slow" advTm="26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6A507-E29C-18E5-E73D-C38710AF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Generación de imágenes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929949-1002-80EB-451D-046DFCC197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R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Ya teniendo la narrativa completa la plataforma utilizaría </a:t>
            </a:r>
            <a:r>
              <a:rPr lang="es-CR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Stable</a:t>
            </a:r>
            <a:r>
              <a:rPr lang="es-CR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es-CR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Diffusion</a:t>
            </a:r>
            <a:r>
              <a:rPr lang="es-CR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para crear una representación visual de la historia.</a:t>
            </a:r>
            <a:endParaRPr lang="es-C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8530D8-C693-2713-871B-67F592F0B4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631" y="2227263"/>
            <a:ext cx="3633787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Audio 2075">
            <a:hlinkClick r:id="" action="ppaction://media"/>
            <a:extLst>
              <a:ext uri="{FF2B5EF4-FFF2-40B4-BE49-F238E27FC236}">
                <a16:creationId xmlns:a16="http://schemas.microsoft.com/office/drawing/2014/main" id="{F9328BF0-BD2C-587D-5748-ACAABD874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898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18"/>
    </mc:Choice>
    <mc:Fallback>
      <p:transition spd="slow" advTm="2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7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94305-0BF2-7B75-717D-C79099C6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Traducción automática</a:t>
            </a:r>
            <a:endParaRPr lang="es-CR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6626E1A-3C05-59C5-9F6B-30AD4911E0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454055" y="2250188"/>
            <a:ext cx="4012025" cy="3915015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EDA7FD-02B2-DC23-C30B-D4CB6F44F3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CR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Las historias generadas se traducirían automáticamente al inglés utilizando </a:t>
            </a:r>
            <a:r>
              <a:rPr lang="es-CR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DeepL</a:t>
            </a:r>
            <a:r>
              <a:rPr lang="es-CR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para hacerlas más accesibles.</a:t>
            </a:r>
            <a:endParaRPr lang="es-CR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29DF3F8-36D0-AB2C-1F42-8867B9326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910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52"/>
    </mc:Choice>
    <mc:Fallback>
      <p:transition spd="slow" advTm="19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46DF58-E829-EFB1-2174-0D59BC93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Implementación en </a:t>
            </a:r>
            <a:r>
              <a:rPr lang="es-MX" dirty="0" err="1"/>
              <a:t>Pythonanywhere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F60C97-A2A8-FAB6-90BF-2286AD9BD2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R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La plataforma se implementaría en </a:t>
            </a:r>
            <a:r>
              <a:rPr lang="es-CR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PythonAnywhere</a:t>
            </a:r>
            <a:r>
              <a:rPr lang="es-CR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. Esto garantizaría mayor accesibilidad para los usuarios. </a:t>
            </a:r>
            <a:endParaRPr lang="es-CR" dirty="0"/>
          </a:p>
        </p:txBody>
      </p:sp>
      <p:pic>
        <p:nvPicPr>
          <p:cNvPr id="3074" name="Picture 2" descr="PythonAnywhere | LinkedIn">
            <a:extLst>
              <a:ext uri="{FF2B5EF4-FFF2-40B4-BE49-F238E27FC236}">
                <a16:creationId xmlns:a16="http://schemas.microsoft.com/office/drawing/2014/main" id="{2259A3D7-C2B8-9085-46BE-5C5287B05AF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37" y="3367881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3A3228C-809E-F458-8719-169D12EE7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900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1"/>
    </mc:Choice>
    <mc:Fallback>
      <p:transition spd="slow" advTm="11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R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R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1F95682E-D651-846A-1762-A7E4A68CF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8"/>
    </mc:Choice>
    <mc:Fallback>
      <p:transition spd="slow" advTm="5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{1C2B9F55-3001-4A02-A2DD-CB5DBBBF306B}tf56390039_win32</Template>
  <TotalTime>189</TotalTime>
  <Words>222</Words>
  <Application>Microsoft Office PowerPoint</Application>
  <PresentationFormat>Panorámica</PresentationFormat>
  <Paragraphs>23</Paragraphs>
  <Slides>8</Slides>
  <Notes>4</Notes>
  <HiddenSlides>0</HiddenSlides>
  <MMClips>8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Gill Sans MT</vt:lpstr>
      <vt:lpstr>Wingdings 2</vt:lpstr>
      <vt:lpstr>Personalizado</vt:lpstr>
      <vt:lpstr>Generador de historias ilustradas</vt:lpstr>
      <vt:lpstr>Resumen</vt:lpstr>
      <vt:lpstr>Recopilación de los datos</vt:lpstr>
      <vt:lpstr>Expansión de la sinopsis</vt:lpstr>
      <vt:lpstr>Generación de imágenes</vt:lpstr>
      <vt:lpstr>Traducción automática</vt:lpstr>
      <vt:lpstr>Implementación en Pythonanywhere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Generador de historias ilustradas</dc:title>
  <dc:creator>MADRIGAL MURILLO CELINA</dc:creator>
  <cp:lastModifiedBy>MADRIGAL MURILLO CELINA</cp:lastModifiedBy>
  <cp:revision>1</cp:revision>
  <dcterms:created xsi:type="dcterms:W3CDTF">2023-09-10T22:44:07Z</dcterms:created>
  <dcterms:modified xsi:type="dcterms:W3CDTF">2023-09-11T02:41:55Z</dcterms:modified>
</cp:coreProperties>
</file>